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86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785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82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02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24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221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503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061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916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900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163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09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0"/>
            <a:ext cx="9144000" cy="5029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>-</a:t>
            </a:r>
            <a:r>
              <a:rPr lang="en-US" sz="4000" dirty="0" smtClean="0"/>
              <a:t>COPY the following lesson into your </a:t>
            </a:r>
            <a:r>
              <a:rPr lang="en-US" sz="4000" u="sng" dirty="0" smtClean="0"/>
              <a:t>notebook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-Complete ALL the work in your </a:t>
            </a:r>
            <a:r>
              <a:rPr lang="en-US" sz="4000" u="sng" dirty="0" smtClean="0"/>
              <a:t>notebook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-This work will be checked on </a:t>
            </a:r>
            <a:r>
              <a:rPr lang="en-US" sz="4000" dirty="0" smtClean="0"/>
              <a:t>THURSDAY </a:t>
            </a:r>
            <a:r>
              <a:rPr lang="en-US" sz="4000" dirty="0" smtClean="0"/>
              <a:t>along with </a:t>
            </a:r>
            <a:r>
              <a:rPr lang="en-US" sz="4000" i="1" dirty="0" err="1" smtClean="0"/>
              <a:t>Proposito</a:t>
            </a:r>
            <a:r>
              <a:rPr lang="en-US" sz="4000" i="1" dirty="0" smtClean="0"/>
              <a:t> # </a:t>
            </a:r>
            <a:r>
              <a:rPr lang="en-US" sz="4000" i="1" dirty="0" smtClean="0"/>
              <a:t>28 &amp; </a:t>
            </a:r>
            <a:r>
              <a:rPr lang="en-US" sz="4000" i="1" dirty="0" err="1" smtClean="0"/>
              <a:t>Tarea</a:t>
            </a:r>
            <a:r>
              <a:rPr lang="en-US" sz="4000" i="1" dirty="0" smtClean="0"/>
              <a:t> 28</a:t>
            </a:r>
            <a:br>
              <a:rPr lang="en-US" sz="4000" i="1" dirty="0" smtClean="0"/>
            </a:br>
            <a:r>
              <a:rPr lang="en-US" sz="4000" i="1" dirty="0" smtClean="0"/>
              <a:t>-</a:t>
            </a:r>
            <a:r>
              <a:rPr lang="en-US" sz="4000" dirty="0" smtClean="0"/>
              <a:t>When you are done take out a book to read </a:t>
            </a:r>
            <a:r>
              <a:rPr lang="en-US" sz="4000" smtClean="0"/>
              <a:t>or something quiet to do.</a:t>
            </a:r>
            <a:r>
              <a:rPr lang="en-US" sz="4000" i="1" dirty="0" smtClean="0"/>
              <a:t/>
            </a:r>
            <a:br>
              <a:rPr lang="en-US" sz="4000" i="1" dirty="0" smtClean="0"/>
            </a:br>
            <a:r>
              <a:rPr lang="en-US" sz="4000" b="1" i="1" dirty="0" smtClean="0"/>
              <a:t>** IF I GET A BAD REPORT FROM THE SUBSTITUTE TEACHER, THERE WILL BE CONSEQUENCES***</a:t>
            </a:r>
            <a:endParaRPr lang="en-US" sz="4000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702		Pd. 4	rm. 208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950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Me </a:t>
            </a:r>
            <a:r>
              <a:rPr lang="en-US" sz="3200" dirty="0" err="1" smtClean="0"/>
              <a:t>llamo</a:t>
            </a:r>
            <a:r>
              <a:rPr lang="en-US" sz="3200" dirty="0" smtClean="0"/>
              <a:t> ____________ </a:t>
            </a:r>
            <a:r>
              <a:rPr lang="en-US" sz="3200" dirty="0" err="1" smtClean="0"/>
              <a:t>Clase</a:t>
            </a:r>
            <a:r>
              <a:rPr lang="en-US" sz="3200" dirty="0" smtClean="0"/>
              <a:t> 702</a:t>
            </a:r>
            <a:br>
              <a:rPr lang="en-US" sz="3200" dirty="0" smtClean="0"/>
            </a:br>
            <a:r>
              <a:rPr lang="en-US" sz="3200" dirty="0" smtClean="0"/>
              <a:t>La </a:t>
            </a:r>
            <a:r>
              <a:rPr lang="en-US" sz="3200" dirty="0" err="1" smtClean="0"/>
              <a:t>fecha</a:t>
            </a:r>
            <a:r>
              <a:rPr lang="en-US" sz="3200" dirty="0" smtClean="0"/>
              <a:t> </a:t>
            </a:r>
            <a:r>
              <a:rPr lang="en-US" sz="3200" dirty="0" err="1" smtClean="0"/>
              <a:t>es</a:t>
            </a:r>
            <a:r>
              <a:rPr lang="en-US" sz="3200" dirty="0" smtClean="0"/>
              <a:t> el 2 de </a:t>
            </a:r>
            <a:r>
              <a:rPr lang="en-US" sz="3200" dirty="0" err="1" smtClean="0"/>
              <a:t>diciembre</a:t>
            </a:r>
            <a:r>
              <a:rPr lang="en-US" sz="3200" dirty="0" smtClean="0"/>
              <a:t> del 2014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09" y="1524000"/>
            <a:ext cx="9116291" cy="55927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dirty="0" err="1" smtClean="0"/>
              <a:t>Proposito</a:t>
            </a:r>
            <a:r>
              <a:rPr lang="en-US" sz="2600" dirty="0" smtClean="0"/>
              <a:t> B: ¿ Como </a:t>
            </a:r>
            <a:r>
              <a:rPr lang="en-US" sz="2600" dirty="0" err="1" smtClean="0"/>
              <a:t>practicamos</a:t>
            </a:r>
            <a:r>
              <a:rPr lang="en-US" sz="2600" dirty="0" smtClean="0"/>
              <a:t> los </a:t>
            </a:r>
            <a:r>
              <a:rPr lang="en-US" sz="2600" dirty="0" err="1" smtClean="0"/>
              <a:t>verbos</a:t>
            </a:r>
            <a:r>
              <a:rPr lang="en-US" sz="2600" dirty="0" smtClean="0"/>
              <a:t> –ER/-IR para la </a:t>
            </a:r>
            <a:r>
              <a:rPr lang="en-US" sz="2600" dirty="0" err="1" smtClean="0"/>
              <a:t>prueba</a:t>
            </a:r>
            <a:r>
              <a:rPr lang="en-US" sz="2600" dirty="0" smtClean="0"/>
              <a:t> del </a:t>
            </a:r>
            <a:r>
              <a:rPr lang="en-US" sz="2600" dirty="0" err="1" smtClean="0"/>
              <a:t>viernes</a:t>
            </a:r>
            <a:r>
              <a:rPr lang="en-US" sz="2600" dirty="0" smtClean="0"/>
              <a:t>?</a:t>
            </a:r>
          </a:p>
          <a:p>
            <a:pPr marL="0" indent="0">
              <a:buNone/>
            </a:pPr>
            <a:r>
              <a:rPr lang="en-US" sz="2600" dirty="0" err="1" smtClean="0"/>
              <a:t>Actividad</a:t>
            </a:r>
            <a:r>
              <a:rPr lang="en-US" sz="2600" dirty="0" smtClean="0"/>
              <a:t> </a:t>
            </a:r>
            <a:r>
              <a:rPr lang="en-US" sz="2600" dirty="0" err="1" smtClean="0"/>
              <a:t>Inicial</a:t>
            </a:r>
            <a:r>
              <a:rPr lang="en-US" sz="2600" dirty="0" smtClean="0"/>
              <a:t>:</a:t>
            </a:r>
          </a:p>
          <a:p>
            <a:r>
              <a:rPr lang="en-US" sz="2600" dirty="0" smtClean="0"/>
              <a:t>Conjugate the following verbs IN THE CHART FORM </a:t>
            </a:r>
            <a:r>
              <a:rPr lang="en-US" sz="2600" i="1" dirty="0" smtClean="0"/>
              <a:t>(like we did yesterday)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Toser</a:t>
            </a:r>
            <a:r>
              <a:rPr lang="en-US" sz="2600" dirty="0" smtClean="0"/>
              <a:t> (to cough)			6. </a:t>
            </a:r>
            <a:r>
              <a:rPr lang="en-US" sz="2600" dirty="0" err="1" smtClean="0"/>
              <a:t>Prometer</a:t>
            </a:r>
            <a:r>
              <a:rPr lang="en-US" sz="2600" dirty="0" smtClean="0"/>
              <a:t> (to promise)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Aprender</a:t>
            </a:r>
            <a:r>
              <a:rPr lang="en-US" sz="2600" dirty="0" smtClean="0"/>
              <a:t> (to learn)		7. </a:t>
            </a:r>
            <a:r>
              <a:rPr lang="en-US" sz="2600" dirty="0" err="1" smtClean="0"/>
              <a:t>Cubrir</a:t>
            </a:r>
            <a:r>
              <a:rPr lang="en-US" sz="2600" dirty="0" smtClean="0"/>
              <a:t> (to cover)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Existir</a:t>
            </a:r>
            <a:r>
              <a:rPr lang="en-US" sz="2600" dirty="0" smtClean="0"/>
              <a:t> (to exist)			8. </a:t>
            </a:r>
            <a:r>
              <a:rPr lang="en-US" sz="2600" dirty="0" err="1" smtClean="0"/>
              <a:t>Abrir</a:t>
            </a:r>
            <a:r>
              <a:rPr lang="en-US" sz="2600" dirty="0" smtClean="0"/>
              <a:t> (to open)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Sufrir</a:t>
            </a:r>
            <a:r>
              <a:rPr lang="en-US" sz="2600" dirty="0" smtClean="0"/>
              <a:t> (to suffer)			9. </a:t>
            </a:r>
            <a:r>
              <a:rPr lang="en-US" sz="2600" dirty="0" err="1" smtClean="0"/>
              <a:t>Comprender</a:t>
            </a:r>
            <a:r>
              <a:rPr lang="en-US" sz="2600" dirty="0" smtClean="0"/>
              <a:t> (to comprehend)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Poseer</a:t>
            </a:r>
            <a:r>
              <a:rPr lang="en-US" sz="2600" dirty="0" smtClean="0"/>
              <a:t> (to possess/own)	10. </a:t>
            </a:r>
            <a:r>
              <a:rPr lang="en-US" sz="2600" dirty="0" err="1" smtClean="0"/>
              <a:t>Discutir</a:t>
            </a:r>
            <a:r>
              <a:rPr lang="en-US" sz="2600" dirty="0" smtClean="0"/>
              <a:t> (to discuss)</a:t>
            </a:r>
          </a:p>
          <a:p>
            <a:pPr marL="0" indent="0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466436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/>
              <a:t>Practica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6019800"/>
          </a:xfrm>
        </p:spPr>
        <p:txBody>
          <a:bodyPr>
            <a:normAutofit lnSpcReduction="10000"/>
          </a:bodyPr>
          <a:lstStyle/>
          <a:p>
            <a:r>
              <a:rPr lang="es-ES_tradnl" dirty="0" smtClean="0"/>
              <a:t>COPY and 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verb</a:t>
            </a:r>
            <a:r>
              <a:rPr lang="es-ES_tradnl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err="1" smtClean="0"/>
              <a:t>Nostros</a:t>
            </a:r>
            <a:r>
              <a:rPr lang="es-ES_tradnl" dirty="0" smtClean="0"/>
              <a:t> __________ mucho en el invierno. (toser)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err="1" smtClean="0"/>
              <a:t>Andres</a:t>
            </a:r>
            <a:r>
              <a:rPr lang="es-ES_tradnl" dirty="0" smtClean="0"/>
              <a:t> no _________ agua. (beber)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____________ la historia. (comprender)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Ellos __________ una colección de libros viejos. (poseer)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</a:t>
            </a:r>
            <a:r>
              <a:rPr lang="es-ES_tradnl" dirty="0" err="1" smtClean="0"/>
              <a:t>musica</a:t>
            </a:r>
            <a:r>
              <a:rPr lang="es-ES_tradnl" dirty="0" smtClean="0"/>
              <a:t> ___________ en todo el mundo. (existir)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Tú no _________ la cola porque esta caliente. (abrir)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02536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457200"/>
            <a:ext cx="8839200" cy="6019800"/>
          </a:xfrm>
        </p:spPr>
        <p:txBody>
          <a:bodyPr/>
          <a:lstStyle/>
          <a:p>
            <a:pPr marL="514350" indent="-514350">
              <a:buFont typeface="+mj-lt"/>
              <a:buAutoNum type="arabicPeriod" startAt="7"/>
            </a:pPr>
            <a:r>
              <a:rPr lang="es-ES_tradnl" dirty="0" smtClean="0"/>
              <a:t>Vosotros __________ porque hay un examen difícil mañana. (sufrir)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s-ES_tradnl" dirty="0" smtClean="0"/>
              <a:t>La profesora ___________ las reglas de la clase. (discutir)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s-ES_tradnl" dirty="0" smtClean="0"/>
              <a:t>Marina _________ pasar todas sus clases. (prometer)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s-ES_tradnl" dirty="0" smtClean="0"/>
              <a:t> Rosa y yo ____________ a montar </a:t>
            </a:r>
            <a:r>
              <a:rPr lang="es-ES_tradnl" sz="2000" i="1" dirty="0" smtClean="0"/>
              <a:t>(</a:t>
            </a:r>
            <a:r>
              <a:rPr lang="es-ES_tradnl" sz="2000" i="1" dirty="0" err="1" smtClean="0"/>
              <a:t>ride</a:t>
            </a:r>
            <a:r>
              <a:rPr lang="es-ES_tradnl" sz="2000" i="1" dirty="0" smtClean="0"/>
              <a:t>) </a:t>
            </a:r>
            <a:r>
              <a:rPr lang="es-ES_tradnl" dirty="0" smtClean="0"/>
              <a:t>bicicleta (aprender)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s-ES_tradnl" dirty="0"/>
              <a:t> </a:t>
            </a:r>
            <a:r>
              <a:rPr lang="es-ES_tradnl" dirty="0" smtClean="0"/>
              <a:t>Tú _________ a tu mascota porque tiene frio. (cubrir)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s-ES_tradnl" dirty="0"/>
              <a:t> </a:t>
            </a:r>
            <a:r>
              <a:rPr lang="es-ES_tradnl" dirty="0" smtClean="0"/>
              <a:t>Yo __________ mucho en el almuerzo. (comer)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952402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76200"/>
            <a:ext cx="7772400" cy="1143000"/>
          </a:xfrm>
        </p:spPr>
        <p:txBody>
          <a:bodyPr/>
          <a:lstStyle/>
          <a:p>
            <a:r>
              <a:rPr lang="en-US" altLang="en-US" b="1" dirty="0" err="1" smtClean="0">
                <a:solidFill>
                  <a:srgbClr val="FF0066"/>
                </a:solidFill>
              </a:rPr>
              <a:t>Practica</a:t>
            </a:r>
            <a:endParaRPr lang="en-US" altLang="en-US" b="1" dirty="0">
              <a:solidFill>
                <a:srgbClr val="FF0066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991600" cy="5562600"/>
          </a:xfrm>
        </p:spPr>
        <p:txBody>
          <a:bodyPr>
            <a:noAutofit/>
          </a:bodyPr>
          <a:lstStyle/>
          <a:p>
            <a:pPr marL="609600" indent="-609600">
              <a:lnSpc>
                <a:spcPct val="80000"/>
              </a:lnSpc>
            </a:pPr>
            <a:r>
              <a:rPr lang="es-ES_tradnl" altLang="en-US" sz="3600" dirty="0" smtClean="0"/>
              <a:t>COPIA  y responde en ORACIONES COMPLETAS.</a:t>
            </a:r>
            <a:endParaRPr lang="es-ES_tradnl" altLang="en-US" sz="36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600" dirty="0">
                <a:cs typeface="Times New Roman" pitchFamily="18" charset="0"/>
              </a:rPr>
              <a:t>¿Qué comes para el desayuno?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600" dirty="0" smtClean="0">
                <a:cs typeface="Times New Roman" pitchFamily="18" charset="0"/>
              </a:rPr>
              <a:t>¿</a:t>
            </a:r>
            <a:r>
              <a:rPr lang="es-ES_tradnl" altLang="en-US" sz="3600" dirty="0">
                <a:cs typeface="Times New Roman" pitchFamily="18" charset="0"/>
              </a:rPr>
              <a:t>Qué bebes para el desayuno?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600" dirty="0" smtClean="0">
                <a:cs typeface="Times New Roman" pitchFamily="18" charset="0"/>
              </a:rPr>
              <a:t>Cuando </a:t>
            </a:r>
            <a:r>
              <a:rPr lang="es-ES_tradnl" altLang="en-US" sz="3600" dirty="0">
                <a:cs typeface="Times New Roman" pitchFamily="18" charset="0"/>
              </a:rPr>
              <a:t>tienes sed, ¿bebes agua caliente o agua fría?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600" dirty="0" smtClean="0">
                <a:cs typeface="Times New Roman" pitchFamily="18" charset="0"/>
              </a:rPr>
              <a:t>¿</a:t>
            </a:r>
            <a:r>
              <a:rPr lang="es-ES_tradnl" altLang="en-US" sz="3600" dirty="0">
                <a:cs typeface="Times New Roman" pitchFamily="18" charset="0"/>
              </a:rPr>
              <a:t>Lees mucho?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600" dirty="0">
                <a:cs typeface="Times New Roman" pitchFamily="18" charset="0"/>
              </a:rPr>
              <a:t>¿Recibes muchos correos electrónicos?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600" dirty="0" smtClean="0">
                <a:cs typeface="Times New Roman" pitchFamily="18" charset="0"/>
              </a:rPr>
              <a:t>¿</a:t>
            </a:r>
            <a:r>
              <a:rPr lang="es-ES_tradnl" altLang="en-US" sz="3600" dirty="0">
                <a:cs typeface="Times New Roman" pitchFamily="18" charset="0"/>
              </a:rPr>
              <a:t>A qué escuela asistes?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600" dirty="0" smtClean="0">
                <a:cs typeface="Times New Roman" pitchFamily="18" charset="0"/>
              </a:rPr>
              <a:t>¿</a:t>
            </a:r>
            <a:r>
              <a:rPr lang="es-ES_tradnl" altLang="en-US" sz="3600" dirty="0">
                <a:cs typeface="Times New Roman" pitchFamily="18" charset="0"/>
              </a:rPr>
              <a:t>Qué  aprendes en la escuela? </a:t>
            </a:r>
          </a:p>
        </p:txBody>
      </p:sp>
    </p:spTree>
    <p:extLst>
      <p:ext uri="{BB962C8B-B14F-4D97-AF65-F5344CB8AC3E}">
        <p14:creationId xmlns:p14="http://schemas.microsoft.com/office/powerpoint/2010/main" val="338281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255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-COPY the following lesson into your notebook -Complete ALL the work in your notebook -This work will be checked on THURSDAY along with Proposito # 28 &amp; Tarea 28 -When you are done take out a book to read or something quiet to do. ** IF I GET A BAD REPORT FROM THE SUBSTITUTE TEACHER, THERE WILL BE CONSEQUENCES***</vt:lpstr>
      <vt:lpstr>Me llamo ____________ Clase 702 La fecha es el 2 de diciembre del 2014</vt:lpstr>
      <vt:lpstr>Practica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-COPY the following lesson into your notebook -Complete ALL the work in your notebook -This work will be checked on THURSDAY along with Proposito # 28 &amp; Tarea 28 ** IF I GET A BAD REPORT FROM THE SUBSTITUTE TEACHER, THERE WILL BE CONSEQUENCES***</dc:title>
  <dc:creator>Helen Zumaeta</dc:creator>
  <cp:lastModifiedBy>Helen Zumaeta</cp:lastModifiedBy>
  <cp:revision>3</cp:revision>
  <dcterms:created xsi:type="dcterms:W3CDTF">2014-12-01T22:18:58Z</dcterms:created>
  <dcterms:modified xsi:type="dcterms:W3CDTF">2014-12-01T22:41:03Z</dcterms:modified>
</cp:coreProperties>
</file>